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03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FFD7B0-CE02-40D8-BFAC-F7D4086A25B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2F718F-0A36-4808-BCD7-F9B70585A8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500461"/>
          </a:xfrm>
        </p:spPr>
        <p:txBody>
          <a:bodyPr>
            <a:normAutofit/>
          </a:bodyPr>
          <a:lstStyle/>
          <a:p>
            <a:r>
              <a:rPr lang="ru-RU" sz="4000" b="1" u="sng" dirty="0" smtClean="0"/>
              <a:t>« Слушай. Думай</a:t>
            </a:r>
            <a:r>
              <a:rPr lang="ru-RU" sz="4000" u="sng" dirty="0" smtClean="0"/>
              <a:t>. Решай.</a:t>
            </a:r>
            <a:r>
              <a:rPr lang="ru-RU" sz="4000" b="1" u="sng" dirty="0" smtClean="0"/>
              <a:t> »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14818"/>
            <a:ext cx="5114778" cy="4262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643314"/>
            <a:ext cx="5562600" cy="2952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материальные, </a:t>
            </a:r>
            <a:r>
              <a:rPr lang="ru-RU" sz="2400" dirty="0" smtClean="0"/>
              <a:t>общественно-политические, </a:t>
            </a:r>
            <a:r>
              <a:rPr lang="ru-RU" sz="2400" dirty="0"/>
              <a:t>духовные </a:t>
            </a:r>
            <a:r>
              <a:rPr lang="ru-RU" sz="2400" dirty="0" smtClean="0"/>
              <a:t>, нравственные ценности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</a:t>
            </a:r>
            <a:r>
              <a:rPr lang="ru-RU" sz="1800" dirty="0" smtClean="0"/>
              <a:t>равственные </a:t>
            </a:r>
            <a:r>
              <a:rPr lang="ru-RU" sz="1800" dirty="0"/>
              <a:t>ценности - это то, что </a:t>
            </a:r>
            <a:r>
              <a:rPr lang="ru-RU" sz="1800" dirty="0" smtClean="0"/>
              <a:t>человек </a:t>
            </a:r>
            <a:r>
              <a:rPr lang="ru-RU" sz="1800" dirty="0"/>
              <a:t>больше всего ценит в жизни, что для него свято, в чем он убежден и чем руководствуется в своих поступках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Иначе говоря, ценностная ориентация - это избирательное отношение человека к материальным и духовным ценностям, система его установок, убеждений, выраженная в </a:t>
            </a:r>
            <a:r>
              <a:rPr lang="ru-RU" sz="1800" dirty="0" smtClean="0"/>
              <a:t>поведении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714752"/>
            <a:ext cx="534679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Наиболее счастливые люди — это не те, которые имеют всё лучшее, но те, которые извлекают всё лучшее из того, что имеют. </a:t>
            </a:r>
            <a:endParaRPr lang="ru-RU" dirty="0"/>
          </a:p>
        </p:txBody>
      </p:sp>
      <p:pic>
        <p:nvPicPr>
          <p:cNvPr id="4" name="Содержимое 3" descr="19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14488"/>
            <a:ext cx="426358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Ценность жизни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Хоть </a:t>
            </a:r>
            <a:r>
              <a:rPr lang="ru-RU" dirty="0"/>
              <a:t>и был учитель старый,</a:t>
            </a:r>
            <a:br>
              <a:rPr lang="ru-RU" dirty="0"/>
            </a:br>
            <a:r>
              <a:rPr lang="ru-RU" dirty="0"/>
              <a:t>Пусть слепой, а всё ж… жилец.</a:t>
            </a:r>
            <a:br>
              <a:rPr lang="ru-RU" dirty="0"/>
            </a:br>
            <a:r>
              <a:rPr lang="ru-RU" dirty="0"/>
              <a:t>По судьбе, пора настала,</a:t>
            </a:r>
            <a:br>
              <a:rPr lang="ru-RU" dirty="0"/>
            </a:br>
            <a:r>
              <a:rPr lang="ru-RU" dirty="0"/>
              <a:t>Встретиться им, наконец.</a:t>
            </a:r>
            <a:br>
              <a:rPr lang="ru-RU" dirty="0"/>
            </a:br>
            <a:r>
              <a:rPr lang="ru-RU" dirty="0"/>
              <a:t>Путь проделал свой немалый,</a:t>
            </a:r>
            <a:br>
              <a:rPr lang="ru-RU" dirty="0"/>
            </a:br>
            <a:r>
              <a:rPr lang="ru-RU" dirty="0"/>
              <a:t>В прошлом, ученик-юнец.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"Много лет назад, учитель,</a:t>
            </a:r>
            <a:br>
              <a:rPr lang="ru-RU" dirty="0"/>
            </a:br>
            <a:r>
              <a:rPr lang="ru-RU" dirty="0"/>
              <a:t>Ты мой путь благословил.</a:t>
            </a:r>
            <a:br>
              <a:rPr lang="ru-RU" dirty="0"/>
            </a:br>
            <a:r>
              <a:rPr lang="ru-RU" dirty="0"/>
              <a:t>В Правде, чтоб – был победитель,</a:t>
            </a:r>
            <a:br>
              <a:rPr lang="ru-RU" dirty="0"/>
            </a:br>
            <a:r>
              <a:rPr lang="ru-RU" dirty="0"/>
              <a:t>В горестях, чтоб слёз не лил…</a:t>
            </a:r>
            <a:br>
              <a:rPr lang="ru-RU" dirty="0"/>
            </a:br>
            <a:r>
              <a:rPr lang="ru-RU" dirty="0"/>
              <a:t>Познавать и открывать,</a:t>
            </a:r>
            <a:br>
              <a:rPr lang="ru-RU" dirty="0"/>
            </a:br>
            <a:r>
              <a:rPr lang="ru-RU" dirty="0"/>
              <a:t>Жизни ценности искать…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Не всегда пусть было гладко,</a:t>
            </a:r>
            <a:br>
              <a:rPr lang="ru-RU" dirty="0"/>
            </a:br>
            <a:r>
              <a:rPr lang="ru-RU" dirty="0"/>
              <a:t>(Значит – всё, как у людей!)</a:t>
            </a:r>
            <a:br>
              <a:rPr lang="ru-RU" dirty="0"/>
            </a:br>
            <a:r>
              <a:rPr lang="ru-RU" dirty="0"/>
              <a:t>Но ответьте же мне скорей:</a:t>
            </a:r>
            <a:br>
              <a:rPr lang="ru-RU" dirty="0"/>
            </a:br>
            <a:r>
              <a:rPr lang="ru-RU" dirty="0"/>
              <a:t>Много ценностей, однако,</a:t>
            </a:r>
            <a:br>
              <a:rPr lang="ru-RU" dirty="0"/>
            </a:br>
            <a:r>
              <a:rPr lang="ru-RU" dirty="0"/>
              <a:t>Что же в жизни – всех ценней!"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Улыбка прежняя осталась,</a:t>
            </a:r>
            <a:br>
              <a:rPr lang="ru-RU" dirty="0"/>
            </a:br>
            <a:r>
              <a:rPr lang="ru-RU" dirty="0"/>
              <a:t>(Жаль, нет той мудрости… в глазах)</a:t>
            </a:r>
            <a:br>
              <a:rPr lang="ru-RU" dirty="0"/>
            </a:br>
            <a:r>
              <a:rPr lang="ru-RU" dirty="0"/>
              <a:t>"Я вновь твой слух томить не стану,</a:t>
            </a:r>
            <a:br>
              <a:rPr lang="ru-RU" dirty="0"/>
            </a:br>
            <a:r>
              <a:rPr lang="ru-RU" dirty="0"/>
              <a:t>Как много, много лет назад.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Вопрос, отнюдь, не укоризнен,</a:t>
            </a:r>
            <a:br>
              <a:rPr lang="ru-RU" dirty="0"/>
            </a:br>
            <a:r>
              <a:rPr lang="ru-RU" dirty="0"/>
              <a:t>Ответ тебе и ныне дам.</a:t>
            </a:r>
            <a:br>
              <a:rPr lang="ru-RU" dirty="0"/>
            </a:br>
            <a:r>
              <a:rPr lang="ru-RU" dirty="0"/>
              <a:t>Большая ценность в этой жизни,</a:t>
            </a:r>
            <a:br>
              <a:rPr lang="ru-RU" dirty="0"/>
            </a:br>
            <a:r>
              <a:rPr lang="ru-RU" dirty="0"/>
              <a:t>Не что иное, как... ты сам!" </a:t>
            </a:r>
          </a:p>
        </p:txBody>
      </p:sp>
      <p:pic>
        <p:nvPicPr>
          <p:cNvPr id="4" name="Рисунок 3" descr="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785794"/>
            <a:ext cx="4006912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« …пора перестать ждать неожиданных подарков от жизни, а самому делать жизнь». (Л.Н.Толстой) </a:t>
            </a:r>
            <a:endParaRPr lang="ru-RU" sz="2000" dirty="0" smtClean="0"/>
          </a:p>
          <a:p>
            <a:r>
              <a:rPr lang="ru-RU" sz="2000" dirty="0"/>
              <a:t>«Жизнь по природе своей диалогична, жить – значит участвовать в диалоге, вопрошать, ответствовать, соглашаться…в этом человек участвует весь и всей своей жизнью: глазами, губами, руками, душой, всем телом, поступками». (Бахтин М.М)</a:t>
            </a:r>
          </a:p>
        </p:txBody>
      </p:sp>
      <p:pic>
        <p:nvPicPr>
          <p:cNvPr id="4" name="Рисунок 3" descr="d510fc85d3d6c986077559b7458a4e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929066"/>
            <a:ext cx="3786214" cy="2710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Попробуй составить </a:t>
            </a:r>
            <a:r>
              <a:rPr lang="ru-RU" sz="3200" dirty="0" err="1" smtClean="0"/>
              <a:t>Синквейн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239000" cy="531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«Ценность»                                  «жизнь»</a:t>
            </a:r>
          </a:p>
          <a:p>
            <a:r>
              <a:rPr lang="ru-RU" sz="1900" b="1" dirty="0" smtClean="0"/>
              <a:t>первая строка – тема </a:t>
            </a:r>
            <a:r>
              <a:rPr lang="ru-RU" sz="1900" b="1" dirty="0" err="1" smtClean="0"/>
              <a:t>синквейна</a:t>
            </a:r>
            <a:r>
              <a:rPr lang="ru-RU" sz="1900" dirty="0" smtClean="0"/>
              <a:t>, одно слово, существительное или местоимение;</a:t>
            </a:r>
          </a:p>
          <a:p>
            <a:r>
              <a:rPr lang="ru-RU" sz="1900" b="1" dirty="0" smtClean="0"/>
              <a:t>вторая строка – два прилагательных или причастия</a:t>
            </a:r>
            <a:r>
              <a:rPr lang="ru-RU" sz="1900" dirty="0" smtClean="0"/>
              <a:t>, которые описывают свойства темы;</a:t>
            </a:r>
          </a:p>
          <a:p>
            <a:r>
              <a:rPr lang="ru-RU" sz="1900" b="1" dirty="0" smtClean="0"/>
              <a:t>третья строка – три глагола или деепричастия</a:t>
            </a:r>
            <a:r>
              <a:rPr lang="ru-RU" sz="1900" dirty="0" smtClean="0"/>
              <a:t>, рассказывающие о действиях темы;</a:t>
            </a:r>
          </a:p>
          <a:p>
            <a:r>
              <a:rPr lang="ru-RU" sz="1900" b="1" dirty="0" smtClean="0"/>
              <a:t>четвертая строка – предложение из четырех слов</a:t>
            </a:r>
            <a:r>
              <a:rPr lang="ru-RU" sz="1900" dirty="0" smtClean="0"/>
              <a:t>, выражающая личное отношение автора </a:t>
            </a:r>
            <a:r>
              <a:rPr lang="ru-RU" sz="1900" dirty="0" err="1" smtClean="0"/>
              <a:t>синквейна</a:t>
            </a:r>
            <a:r>
              <a:rPr lang="ru-RU" sz="1900" dirty="0" smtClean="0"/>
              <a:t> к теме;</a:t>
            </a:r>
          </a:p>
          <a:p>
            <a:r>
              <a:rPr lang="ru-RU" sz="1900" b="1" dirty="0" smtClean="0"/>
              <a:t>пятая строка – одно слово</a:t>
            </a:r>
            <a:r>
              <a:rPr lang="ru-RU" sz="1900" dirty="0" smtClean="0"/>
              <a:t> (любая часть речи), выражающее суть темы; своего рода резюме.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5143512"/>
            <a:ext cx="392905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accent6"/>
                </a:solidFill>
              </a:rPr>
              <a:t>Война.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Страшная, бесчеловечная.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Убивает, разоряет, жжет.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Мой прадед погиб на войне.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sz="1400" b="1" i="1" dirty="0" smtClean="0">
                <a:solidFill>
                  <a:schemeClr val="accent6"/>
                </a:solidFill>
              </a:rPr>
              <a:t>Память.</a:t>
            </a:r>
            <a:endParaRPr lang="ru-RU" sz="1400" b="1" dirty="0" smtClean="0">
              <a:solidFill>
                <a:schemeClr val="accent6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Каждый выбирает для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Хорошее образование. </a:t>
            </a:r>
          </a:p>
          <a:p>
            <a:pPr lvl="0"/>
            <a:r>
              <a:rPr lang="ru-RU" dirty="0"/>
              <a:t>Хорошая работа и карьера. </a:t>
            </a:r>
          </a:p>
          <a:p>
            <a:pPr lvl="0"/>
            <a:r>
              <a:rPr lang="ru-RU" dirty="0"/>
              <a:t>Счастливая семья. </a:t>
            </a:r>
          </a:p>
          <a:p>
            <a:pPr lvl="0"/>
            <a:r>
              <a:rPr lang="ru-RU" dirty="0"/>
              <a:t>Слава. </a:t>
            </a:r>
          </a:p>
          <a:p>
            <a:pPr lvl="0"/>
            <a:r>
              <a:rPr lang="ru-RU" dirty="0"/>
              <a:t>Деньги, богатство. </a:t>
            </a:r>
          </a:p>
          <a:p>
            <a:pPr lvl="0"/>
            <a:r>
              <a:rPr lang="ru-RU" dirty="0"/>
              <a:t>Дружба. </a:t>
            </a:r>
          </a:p>
          <a:p>
            <a:pPr lvl="0"/>
            <a:r>
              <a:rPr lang="ru-RU" dirty="0"/>
              <a:t>Достижения в искусстве, музыке, спорте. </a:t>
            </a:r>
          </a:p>
          <a:p>
            <a:pPr lvl="0"/>
            <a:r>
              <a:rPr lang="ru-RU" dirty="0"/>
              <a:t>Уважение и восхищение окружающих. </a:t>
            </a:r>
          </a:p>
          <a:p>
            <a:pPr lvl="0"/>
            <a:r>
              <a:rPr lang="ru-RU" dirty="0"/>
              <a:t>Наука как познание нового. </a:t>
            </a:r>
          </a:p>
          <a:p>
            <a:pPr lvl="0"/>
            <a:r>
              <a:rPr lang="ru-RU" dirty="0"/>
              <a:t>Хорошее здоровье. </a:t>
            </a:r>
          </a:p>
          <a:p>
            <a:pPr lvl="0"/>
            <a:r>
              <a:rPr lang="ru-RU" dirty="0"/>
              <a:t>Уверенность в себе и самоуважение. </a:t>
            </a:r>
          </a:p>
          <a:p>
            <a:pPr lvl="0"/>
            <a:r>
              <a:rPr lang="ru-RU" dirty="0"/>
              <a:t>Хорошая пища. </a:t>
            </a:r>
          </a:p>
          <a:p>
            <a:pPr lvl="0"/>
            <a:r>
              <a:rPr lang="ru-RU" dirty="0"/>
              <a:t>Красивая одежда, ювелирные украшения. </a:t>
            </a:r>
          </a:p>
          <a:p>
            <a:pPr lvl="0"/>
            <a:r>
              <a:rPr lang="ru-RU" dirty="0"/>
              <a:t>Власть и положение. </a:t>
            </a:r>
          </a:p>
          <a:p>
            <a:pPr lvl="0"/>
            <a:r>
              <a:rPr lang="ru-RU" dirty="0"/>
              <a:t>Хороший дом, квартира. </a:t>
            </a:r>
          </a:p>
          <a:p>
            <a:pPr lvl="0"/>
            <a:r>
              <a:rPr lang="ru-RU" dirty="0"/>
              <a:t>Сохранение жизни и природы на земле. </a:t>
            </a:r>
          </a:p>
          <a:p>
            <a:pPr lvl="0"/>
            <a:r>
              <a:rPr lang="ru-RU" dirty="0"/>
              <a:t>Счастье близких людей. </a:t>
            </a:r>
          </a:p>
          <a:p>
            <a:pPr lvl="0"/>
            <a:r>
              <a:rPr lang="ru-RU" dirty="0"/>
              <a:t>Благополучие государства.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Жизнь </a:t>
            </a:r>
            <a:r>
              <a:rPr lang="ru-RU" sz="4000" b="1" dirty="0">
                <a:solidFill>
                  <a:schemeClr val="bg1"/>
                </a:solidFill>
              </a:rPr>
              <a:t>– это вызов, прими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долг, исполни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игра, сыграй в нее.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бесценна, береги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богатство, храни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таинство, познай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обещание, исполни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скорбь, преодолей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песня, спой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борьба, прими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трагедия, перебори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возможность, не упусти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красота, восхищайся ею.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блаженство, вкуси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мечта, реализуй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вызов, прими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приключение, испытай его.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удача, поймай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драгоценна, не разрушай ее.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Жизнь – это борьба, борись за нее.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Выводы.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Поведение </a:t>
            </a:r>
            <a:r>
              <a:rPr lang="ru-RU" sz="2400" dirty="0"/>
              <a:t>людей мотивируется поставленными целями и ценностями. </a:t>
            </a:r>
          </a:p>
          <a:p>
            <a:pPr lvl="0"/>
            <a:r>
              <a:rPr lang="ru-RU" sz="2400" dirty="0"/>
              <a:t>Некоторые цели важнее других в силу ценности получаемого результата. </a:t>
            </a:r>
            <a:endParaRPr lang="ru-RU" sz="2400" dirty="0" smtClean="0"/>
          </a:p>
          <a:p>
            <a:pPr lvl="0"/>
            <a:r>
              <a:rPr lang="ru-RU" sz="2400" dirty="0" smtClean="0"/>
              <a:t>Говорить «НЕТ» – это нормально.</a:t>
            </a:r>
            <a:endParaRPr lang="ru-RU" sz="2400" dirty="0" smtClean="0"/>
          </a:p>
          <a:p>
            <a:pPr lvl="0"/>
            <a:endParaRPr lang="ru-RU" sz="2400" dirty="0"/>
          </a:p>
          <a:p>
            <a:pPr lvl="0"/>
            <a:endParaRPr lang="ru-RU" sz="2400" dirty="0" smtClean="0"/>
          </a:p>
          <a:p>
            <a:pPr marL="0" lvl="0" indent="0" algn="ctr">
              <a:buNone/>
            </a:pPr>
            <a:r>
              <a:rPr lang="ru-RU" sz="3600" b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u="sng" dirty="0">
                <a:solidFill>
                  <a:schemeClr val="bg2">
                    <a:lumMod val="50000"/>
                  </a:schemeClr>
                </a:solidFill>
              </a:rPr>
              <a:t>Слушай. Думай. </a:t>
            </a:r>
            <a:r>
              <a:rPr lang="ru-RU" sz="3600" b="1" u="sng" dirty="0" smtClean="0">
                <a:solidFill>
                  <a:schemeClr val="bg2">
                    <a:lumMod val="50000"/>
                  </a:schemeClr>
                </a:solidFill>
              </a:rPr>
              <a:t>Решай. </a:t>
            </a: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Пролог: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«</a:t>
            </a:r>
            <a:r>
              <a:rPr lang="ru-RU" i="1" dirty="0"/>
              <a:t>Когда человек сознательно или интуитивно выбирает в жизни ка­кую-то цель, жизненную задачу, он вместе с тем невольно дает себе оценку. По тому, ради чего человек живет, можно судить о его самооценке - низкой или высокой.</a:t>
            </a:r>
            <a:endParaRPr lang="ru-RU" dirty="0"/>
          </a:p>
          <a:p>
            <a:pPr>
              <a:buNone/>
            </a:pPr>
            <a:r>
              <a:rPr lang="ru-RU" i="1" dirty="0"/>
              <a:t>Если человек рассчитывает приобрести все элементарные материальные блага, он и оценивает себя на уровне этих материальных благ: как владельца машины последней марки, как хозяина роскошной дачи, как часть своего мебельного гарнитура...</a:t>
            </a:r>
            <a:endParaRPr lang="ru-RU" dirty="0"/>
          </a:p>
          <a:p>
            <a:pPr>
              <a:buNone/>
            </a:pPr>
            <a:r>
              <a:rPr lang="ru-RU" i="1" dirty="0"/>
              <a:t>Если человек живет, чтобы приносить людям добро, облегчать их страдания, давать людям радость, то он оценивает себя на уровне этой своей человечности.</a:t>
            </a:r>
            <a:endParaRPr lang="ru-RU" dirty="0"/>
          </a:p>
          <a:p>
            <a:pPr>
              <a:buNone/>
            </a:pPr>
            <a:r>
              <a:rPr lang="ru-RU" i="1" dirty="0"/>
              <a:t>Только жизненно необходимая цель позволяет человеку прожить свою жизнь с достоинством и получить настоящую радость».</a:t>
            </a:r>
            <a:endParaRPr lang="ru-RU" dirty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</a:t>
            </a:r>
            <a:r>
              <a:rPr lang="ru-RU" dirty="0"/>
              <a:t>Д.С. </a:t>
            </a:r>
            <a:r>
              <a:rPr lang="ru-RU" dirty="0" smtClean="0"/>
              <a:t>Лихачев)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51344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Представьте, что мы перенеслись во времени, и попали в мир, называемый миром Хаоса. Когда-то этот край процветал. Здесь было много радости, повсюду звучал весёлый смех, люди жили в гармонии и дружбе. Люди называли это место Миром Гармонии. Но случилось так, что люди утратили ценность и смысл, погрязли во вредных привычках – пьянство, курение, наркотики и многое другое.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Мир был разрушен. С тех пор здесь поселился Господин Хаос. Смелые странники приходят сюда, чтобы вернуть миру гармонию. Но, увы, их попытки до сих пор не увенчались успехом.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 сможете помочь. Но чтобы сделать это – нужно поставить перед собой определённые цели и сделать правильный выбор своего жизненного пути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/>
              <a:t>В современном мире существует много проблем, и все вы их знаете. Одна из них – наркомания. Сегодня мы будем говорить об этом. </a:t>
            </a:r>
          </a:p>
          <a:p>
            <a:endParaRPr lang="ru-RU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6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63184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Наркомания - беда.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это такое? Наркомания – это болезненное, непреодолимое пристрастие к наркотическим средствам, лекарствам, таблеткам. Организм, привыкший к наркотикам, испытывает такое сильное желание, что человек идет на всё: обман, воровство, даже на убийство, лишь бы достать наркотики. Наркотики – безжалостный палач, который требует: «Укради, убей, достань очередную дозу, прими её, иначе я подвергну тебя жуткой пытке»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956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9"/>
            <a:ext cx="64807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Почему люди становятся наркоманами? Разве их заставляют? Нет! К наркомании приобщаются! Тут кроется ужасный обман. Наркотики очень дорого стоят. Люди, распространяющие их, получают огромную прибыль. Трудом таких денег не заработать. А продавцам нужны покупатели, то есть несчастные. Привыкшие к наркотикам, готовые отдать за них любые деньги. Поэтому новичкам предлагают эту отраву почти бесплатно. Уговаривая: «Попробуй, это приятно. Это интересно». Или «Наркотики- для смелых, ты же не трус? Нет? Так попробуй!». Но никакой смелости тут нет. Наоборот, смелым может считать себя лишь тот, кто не идет на поводу, отказывается от яда.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560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5958408" cy="6687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Продавцы наркотиков специально подсылают своего человека в компанию подростков, чтобы подростки заразились этой болезнью и стали покупать зелье.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Наркодилеры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обещают, угрожают, заманивают, прикидываясь  обыкновенными парнями и девчонками; пускаются на все, лишь бы ты попробовал хоть раз. Они получают прибыль. А ты платишь своей жизнью. Ведь даже одна, первая доза. Может оказаться началом гибели! Никто не знает, как подействует наркотики именно на твой организм. Кто пробовал один раз – и ничего, а ты попробуешь – привыкнешь и пропадешь! Наркотики разрушают память, волю, убивают даже самых сильных, умных людей, делают их психическими и физическими инвалидами, обузой для семьи и общества, заставляют вести тайную жизнь, толкают на преступления, даже могут привести к суицидальным поведениям подростка.</a:t>
            </a:r>
            <a:endParaRPr lang="ru-RU" sz="1600" b="1" dirty="0">
              <a:solidFill>
                <a:schemeClr val="bg2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96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6768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Когда подросток начинает употреблять наркотики, то можно заметить изменения в его поведении. Это увеличивающиеся безразличие к происходящему рядом; уходы из дома и прогулы в школе; трудность в сосредоточении, ухудшение памяти; неадекватная реакция на критику; частая неожиданная смена настроения. Признаки- «улики» - это следы от уколов, порезы, синяки; свернутые в трубочку бумажки, капсулы и др. Наркозависимость выражается также в нарушении сна, мышечных и суставных болях, снижении половой потенции, похудении и нарушении защитных свойств организма.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108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5598368" cy="4610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Никто не заставит вас считать себя хуже сверстников, если вы в душе не согласны с этим. Ощущение собственного достоинства, уверенности и взрослости рождается внутри нас самих и нисколько не зависит от того, что мы пьем или принимаем, курим или нет.</a:t>
            </a:r>
            <a:endParaRPr lang="ru-RU" sz="1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Нужно уметь сказать «Нет» и не жалеть об этом.</a:t>
            </a:r>
            <a:endParaRPr lang="ru-RU" sz="1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          Часто способность сказать «Нет» требует смелости и доказывает, что ты ценишь себя, свои отношения с семьей, что ты относишься к жизни как взрослый человек. Обращение за помощью – тоже свидетельство твоей зрелости.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4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200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Придумайте свои аргументы для отказа в конкретной ситуации. Вы сами убедитесь, как трудно сказать «Нет». Скажите «Нет» и не жалейте об этом. Мучительные переживания по поводу того, что и как вы сказали и что подумали о вас другие, только вредят. Желаю вам и в жизни делать только правильный выбор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Таким образом </a:t>
            </a:r>
            <a:r>
              <a:rPr lang="ru-RU" sz="2400" dirty="0">
                <a:solidFill>
                  <a:srgbClr val="FF0000"/>
                </a:solidFill>
              </a:rPr>
              <a:t>люди, ведущие здоровый образ жизни – независимые, самостоятельные, свободные. Думаю, теперь каждый из вас может ответить на вопрос в чем преимущество человека, не принимающего наркотики и ведущего здоровый образ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83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1431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Narrow</vt:lpstr>
      <vt:lpstr>Times New Roman</vt:lpstr>
      <vt:lpstr>Trebuchet MS</vt:lpstr>
      <vt:lpstr>Wingdings</vt:lpstr>
      <vt:lpstr>Wingdings 2</vt:lpstr>
      <vt:lpstr>Изящная</vt:lpstr>
      <vt:lpstr>« Слушай. Думай. Решай. » </vt:lpstr>
      <vt:lpstr>Пролог: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материальные, общественно-политические, духовные , нравственные ценности</vt:lpstr>
      <vt:lpstr> Наиболее счастливые люди — это не те, которые имеют всё лучшее, но те, которые извлекают всё лучшее из того, что имеют. </vt:lpstr>
      <vt:lpstr>                       Ценность жизни</vt:lpstr>
      <vt:lpstr>Презентация PowerPoint</vt:lpstr>
      <vt:lpstr>Попробуй составить Синквейн</vt:lpstr>
      <vt:lpstr>Каждый выбирает для себя</vt:lpstr>
      <vt:lpstr>Презентация PowerPoint</vt:lpstr>
      <vt:lpstr> Выводы.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«Жизнь  – главная человеческая ценность»</dc:title>
  <dc:creator>Пользователь</dc:creator>
  <cp:lastModifiedBy>Пользователь Windows</cp:lastModifiedBy>
  <cp:revision>10</cp:revision>
  <dcterms:created xsi:type="dcterms:W3CDTF">2017-04-25T08:42:23Z</dcterms:created>
  <dcterms:modified xsi:type="dcterms:W3CDTF">2020-08-20T07:42:23Z</dcterms:modified>
</cp:coreProperties>
</file>