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801600" cy="9601200" type="A3"/>
  <p:notesSz cx="6858000" cy="9144000"/>
  <p:defaultTextStyle>
    <a:defPPr>
      <a:defRPr lang="ru-RU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644" y="108"/>
      </p:cViewPr>
      <p:guideLst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EE9C-1500-4650-9F0D-9774ACF1DD55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BE42-1723-4DEF-B00D-7C7CFA939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EE9C-1500-4650-9F0D-9774ACF1DD55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BE42-1723-4DEF-B00D-7C7CFA939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1160" y="384494"/>
            <a:ext cx="2880360" cy="81921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40080" y="384494"/>
            <a:ext cx="8427720" cy="819213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EE9C-1500-4650-9F0D-9774ACF1DD55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BE42-1723-4DEF-B00D-7C7CFA939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EE9C-1500-4650-9F0D-9774ACF1DD55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BE42-1723-4DEF-B00D-7C7CFA939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EE9C-1500-4650-9F0D-9774ACF1DD55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BE42-1723-4DEF-B00D-7C7CFA939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00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5074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EE9C-1500-4650-9F0D-9774ACF1DD55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BE42-1723-4DEF-B00D-7C7CFA939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EE9C-1500-4650-9F0D-9774ACF1DD55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BE42-1723-4DEF-B00D-7C7CFA939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EE9C-1500-4650-9F0D-9774ACF1DD55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BE42-1723-4DEF-B00D-7C7CFA939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EE9C-1500-4650-9F0D-9774ACF1DD55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BE42-1723-4DEF-B00D-7C7CFA939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EE9C-1500-4650-9F0D-9774ACF1DD55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BE42-1723-4DEF-B00D-7C7CFA939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EE9C-1500-4650-9F0D-9774ACF1DD55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BE42-1723-4DEF-B00D-7C7CFA939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DEE9C-1500-4650-9F0D-9774ACF1DD55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FBE42-1723-4DEF-B00D-7C7CFA939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Users\Zavuch_2\Desktop\Презентация Колесников Ф.И\IMG_208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0600" y="5484676"/>
            <a:ext cx="2664296" cy="1998222"/>
          </a:xfrm>
          <a:prstGeom prst="rect">
            <a:avLst/>
          </a:prstGeom>
          <a:noFill/>
        </p:spPr>
      </p:pic>
      <p:pic>
        <p:nvPicPr>
          <p:cNvPr id="1030" name="Picture 6" descr="D:\Users\Zavuch_2\Desktop\Презентация Колесников Ф.И\IMG_663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520680"/>
            <a:ext cx="2296344" cy="1722258"/>
          </a:xfrm>
          <a:prstGeom prst="rect">
            <a:avLst/>
          </a:prstGeom>
          <a:noFill/>
        </p:spPr>
      </p:pic>
      <p:pic>
        <p:nvPicPr>
          <p:cNvPr id="1031" name="Picture 7" descr="D:\Users\Zavuch_2\Desktop\Презентация Колесников Ф.И\IMG_663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0600" y="7320880"/>
            <a:ext cx="2848405" cy="2136304"/>
          </a:xfrm>
          <a:prstGeom prst="rect">
            <a:avLst/>
          </a:prstGeom>
          <a:noFill/>
        </p:spPr>
      </p:pic>
      <p:pic>
        <p:nvPicPr>
          <p:cNvPr id="1033" name="Picture 9" descr="D:\Users\Zavuch_2\Desktop\Презентация Колесников Ф.И\IMG_69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80920" y="7488965"/>
            <a:ext cx="2016224" cy="2112235"/>
          </a:xfrm>
          <a:prstGeom prst="rect">
            <a:avLst/>
          </a:prstGeom>
          <a:noFill/>
        </p:spPr>
      </p:pic>
      <p:pic>
        <p:nvPicPr>
          <p:cNvPr id="1034" name="Picture 10" descr="D:\Users\Zavuch_2\Desktop\Презентация Колесников Ф.И\Тимуровцы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1320" y="5160640"/>
            <a:ext cx="1720280" cy="2293524"/>
          </a:xfrm>
          <a:prstGeom prst="rect">
            <a:avLst/>
          </a:prstGeom>
          <a:noFill/>
        </p:spPr>
      </p:pic>
      <p:pic>
        <p:nvPicPr>
          <p:cNvPr id="1035" name="Picture 11" descr="D:\Users\Zavuch_2\Desktop\Презентация Колесников Ф.И\1..image (3)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0920" y="-1"/>
            <a:ext cx="1872208" cy="2514641"/>
          </a:xfrm>
          <a:prstGeom prst="rect">
            <a:avLst/>
          </a:prstGeom>
          <a:noFill/>
        </p:spPr>
      </p:pic>
      <p:pic>
        <p:nvPicPr>
          <p:cNvPr id="1037" name="Picture 13" descr="D:\Users\Zavuch_2\Desktop\Презентация Колесников Ф.И\2...image (2)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3128" y="0"/>
            <a:ext cx="1731962" cy="2484438"/>
          </a:xfrm>
          <a:prstGeom prst="rect">
            <a:avLst/>
          </a:prstGeom>
          <a:noFill/>
        </p:spPr>
      </p:pic>
      <p:pic>
        <p:nvPicPr>
          <p:cNvPr id="1039" name="Picture 15" descr="D:\Users\Zavuch_2\Desktop\Презентация Колесников Ф.И\3. 2015 год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2927" y="5088632"/>
            <a:ext cx="3563490" cy="2376264"/>
          </a:xfrm>
          <a:prstGeom prst="rect">
            <a:avLst/>
          </a:prstGeom>
          <a:noFill/>
        </p:spPr>
      </p:pic>
      <p:pic>
        <p:nvPicPr>
          <p:cNvPr id="1040" name="Picture 16" descr="D:\Users\Zavuch_2\Desktop\Презентация Колесников Ф.И\3..image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81320" y="0"/>
            <a:ext cx="1720280" cy="2473234"/>
          </a:xfrm>
          <a:prstGeom prst="rect">
            <a:avLst/>
          </a:prstGeom>
          <a:noFill/>
        </p:spPr>
      </p:pic>
      <p:sp>
        <p:nvSpPr>
          <p:cNvPr id="23" name="Содержимое 22"/>
          <p:cNvSpPr>
            <a:spLocks noGrp="1"/>
          </p:cNvSpPr>
          <p:nvPr>
            <p:ph idx="1"/>
          </p:nvPr>
        </p:nvSpPr>
        <p:spPr>
          <a:xfrm>
            <a:off x="0" y="1"/>
            <a:ext cx="7516410" cy="5376664"/>
          </a:xfrm>
        </p:spPr>
        <p:txBody>
          <a:bodyPr>
            <a:normAutofit fontScale="25000" lnSpcReduction="20000"/>
          </a:bodyPr>
          <a:lstStyle/>
          <a:p>
            <a:pPr marL="268288" indent="44450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Акция «Маяки Победы»</a:t>
            </a:r>
          </a:p>
          <a:p>
            <a:pPr marL="268288" indent="44450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Колесников </a:t>
            </a:r>
            <a:r>
              <a:rPr lang="ru-RU" sz="6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Филипп Иванович</a:t>
            </a:r>
          </a:p>
          <a:p>
            <a:pPr marL="268288" indent="4445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Родился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21 октября 1905 г. в </a:t>
            </a:r>
            <a:r>
              <a:rPr lang="ru-RU" sz="5600" b="1" dirty="0" err="1">
                <a:latin typeface="Times New Roman" pitchFamily="18" charset="0"/>
                <a:cs typeface="Times New Roman" pitchFamily="18" charset="0"/>
              </a:rPr>
              <a:t>ст.Новодеревянковской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600" b="1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 батрацкой семье. Окончил 7 классов. Трудовую деятельность начал в работниках по найму, в 1924 году вступил в коммуну «Красный </a:t>
            </a:r>
            <a:r>
              <a:rPr lang="ru-RU" sz="5600" b="1" dirty="0" err="1">
                <a:latin typeface="Times New Roman" pitchFamily="18" charset="0"/>
                <a:cs typeface="Times New Roman" pitchFamily="18" charset="0"/>
              </a:rPr>
              <a:t>козак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» и через три года  добровольно ушёл на службу в ряды Красной Армии.   Служил в Ленинградском стрелковом  полку и в 27 Краснознамённом  полку 9 Донской дивизии. После увольнения работал в </a:t>
            </a:r>
            <a:r>
              <a:rPr lang="ru-RU" sz="5600" b="1" dirty="0" err="1">
                <a:latin typeface="Times New Roman" pitchFamily="18" charset="0"/>
                <a:cs typeface="Times New Roman" pitchFamily="18" charset="0"/>
              </a:rPr>
              <a:t>Новодеревянковском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 сельпо, заведующим </a:t>
            </a:r>
            <a:r>
              <a:rPr lang="ru-RU" sz="5600" b="1" dirty="0" err="1">
                <a:latin typeface="Times New Roman" pitchFamily="18" charset="0"/>
                <a:cs typeface="Times New Roman" pitchFamily="18" charset="0"/>
              </a:rPr>
              <a:t>Новодеревянковским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  ДСК, а в 1935-1941 гг.—в аппарате </a:t>
            </a:r>
            <a:r>
              <a:rPr lang="ru-RU" sz="5600" b="1" dirty="0" err="1">
                <a:latin typeface="Times New Roman" pitchFamily="18" charset="0"/>
                <a:cs typeface="Times New Roman" pitchFamily="18" charset="0"/>
              </a:rPr>
              <a:t>Новоминского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 РК ВКП (б).</a:t>
            </a:r>
          </a:p>
          <a:p>
            <a:pPr marL="268288" indent="4445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   Когда началась война, стал старшим инструктором всеобщего воинского обучения при </a:t>
            </a:r>
            <a:r>
              <a:rPr lang="ru-RU" sz="5600" b="1" dirty="0" err="1">
                <a:latin typeface="Times New Roman" pitchFamily="18" charset="0"/>
                <a:cs typeface="Times New Roman" pitchFamily="18" charset="0"/>
              </a:rPr>
              <a:t>Новоминском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 райвоенкомате .</a:t>
            </a:r>
          </a:p>
          <a:p>
            <a:pPr marL="268288" indent="4445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   20 февраля 1942 года ушел на фронт. Освобождал родную Кубань, командовал батальоном 1157-го стрелкового полка 351-й стрелковой дивизии, который первым вступил на территорию </a:t>
            </a:r>
            <a:r>
              <a:rPr lang="ru-RU" sz="5600" b="1" dirty="0" err="1">
                <a:latin typeface="Times New Roman" pitchFamily="18" charset="0"/>
                <a:cs typeface="Times New Roman" pitchFamily="18" charset="0"/>
              </a:rPr>
              <a:t>Каневского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5600" b="1" dirty="0" err="1">
                <a:latin typeface="Times New Roman" pitchFamily="18" charset="0"/>
                <a:cs typeface="Times New Roman" pitchFamily="18" charset="0"/>
              </a:rPr>
              <a:t>Новоминского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 районов, вытесняя оккупантов. А 3 февраля 1944 г. на 1-м Украинском фронте в бою под Шепетовкой был тяжело ранен. Полгода провел в госпитале, потом служил в Ростове. Уволен в запас 12 августа 1944 года в звании капитана.</a:t>
            </a:r>
          </a:p>
          <a:p>
            <a:pPr marL="268288" indent="4445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   После демобилизации Филипп Иванович работал в </a:t>
            </a:r>
            <a:r>
              <a:rPr lang="ru-RU" sz="5600" b="1" dirty="0" err="1">
                <a:latin typeface="Times New Roman" pitchFamily="18" charset="0"/>
                <a:cs typeface="Times New Roman" pitchFamily="18" charset="0"/>
              </a:rPr>
              <a:t>Новоминском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 райисполкоме, </a:t>
            </a:r>
            <a:r>
              <a:rPr lang="ru-RU" sz="5600" b="1" dirty="0" err="1">
                <a:latin typeface="Times New Roman" pitchFamily="18" charset="0"/>
                <a:cs typeface="Times New Roman" pitchFamily="18" charset="0"/>
              </a:rPr>
              <a:t>Новодеревянковском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 МТС, руководил сельпо и военно-учетным столом, был депутатом сельского Совета.</a:t>
            </a:r>
          </a:p>
          <a:p>
            <a:pPr marL="268288" indent="4445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   Родина отметила его орденами Александра Невского и Красного Знамени, множеством медалей, в том числе такими почетными, как «За оборону Кавказа», «За отвагу», «За боевые заслуги».</a:t>
            </a:r>
          </a:p>
          <a:p>
            <a:pPr marL="268288" indent="4445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   Вместе с женой Верой Федоровной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вырастили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воспитали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сына и дочь. 31 мая 1971 года Филиппа Ивановича не стало, похоронен он в родной станице, которую 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освобождал от захватчиков.</a:t>
            </a:r>
          </a:p>
          <a:p>
            <a:pPr marL="268288" indent="444500">
              <a:spcBef>
                <a:spcPts val="0"/>
              </a:spcBef>
              <a:buNone/>
            </a:pPr>
            <a:r>
              <a:rPr lang="ru-RU" sz="5600" b="1" dirty="0"/>
              <a:t> </a:t>
            </a:r>
          </a:p>
          <a:p>
            <a:endParaRPr lang="ru-RU" b="1" dirty="0"/>
          </a:p>
        </p:txBody>
      </p:sp>
      <p:pic>
        <p:nvPicPr>
          <p:cNvPr id="1044" name="Picture 20" descr="D:\Users\Zavuch_2\Desktop\Презентация Колесников Ф.И\1.могила 2002 года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2928" y="2496344"/>
            <a:ext cx="2808312" cy="2624512"/>
          </a:xfrm>
          <a:prstGeom prst="rect">
            <a:avLst/>
          </a:prstGeom>
          <a:noFill/>
        </p:spPr>
      </p:pic>
      <p:pic>
        <p:nvPicPr>
          <p:cNvPr id="1045" name="Picture 21" descr="D:\Users\Zavuch_2\Desktop\Презентация Колесников Ф.И\2.октябрь 2006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61241" y="2496344"/>
            <a:ext cx="2440360" cy="2666206"/>
          </a:xfrm>
          <a:prstGeom prst="rect">
            <a:avLst/>
          </a:prstGeom>
          <a:noFill/>
        </p:spPr>
      </p:pic>
      <p:pic>
        <p:nvPicPr>
          <p:cNvPr id="1046" name="Picture 22" descr="D:\Users\Zavuch_2\Desktop\Презентация Колесников Ф.И\IMG_6642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8352" y="5520680"/>
            <a:ext cx="2232248" cy="1674186"/>
          </a:xfrm>
          <a:prstGeom prst="rect">
            <a:avLst/>
          </a:prstGeom>
          <a:noFill/>
        </p:spPr>
      </p:pic>
      <p:pic>
        <p:nvPicPr>
          <p:cNvPr id="1047" name="Picture 23" descr="D:\Users\Zavuch_2\Desktop\Презентация Колесников Ф.И\12321ё312312312 001.jp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7032848"/>
            <a:ext cx="4638435" cy="2568352"/>
          </a:xfrm>
          <a:prstGeom prst="rect">
            <a:avLst/>
          </a:prstGeom>
          <a:noFill/>
        </p:spPr>
      </p:pic>
      <p:pic>
        <p:nvPicPr>
          <p:cNvPr id="1026" name="Picture 2" descr="C:\Users\Татьяна\Desktop\article870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401197" y="7425936"/>
            <a:ext cx="3400404" cy="2175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Users\Zavuch_2\Desktop\Презентация Колесников Ф.И\imag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44616" cy="2233923"/>
          </a:xfrm>
          <a:prstGeom prst="rect">
            <a:avLst/>
          </a:prstGeom>
          <a:noFill/>
        </p:spPr>
      </p:pic>
      <p:pic>
        <p:nvPicPr>
          <p:cNvPr id="1042" name="Picture 18" descr="D:\Users\Zavuch_2\Desktop\Презентация Колесников Ф.И\image (2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2688" y="0"/>
            <a:ext cx="2465623" cy="4728592"/>
          </a:xfrm>
          <a:prstGeom prst="rect">
            <a:avLst/>
          </a:prstGeom>
          <a:noFill/>
        </p:spPr>
      </p:pic>
      <p:pic>
        <p:nvPicPr>
          <p:cNvPr id="1026" name="Picture 2" descr="D:\Users\Zavuch_2\Desktop\Презентация Колесников Ф.И\image (4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1040" y="0"/>
            <a:ext cx="2296344" cy="4786425"/>
          </a:xfrm>
          <a:prstGeom prst="rect">
            <a:avLst/>
          </a:prstGeom>
          <a:noFill/>
        </p:spPr>
      </p:pic>
      <p:pic>
        <p:nvPicPr>
          <p:cNvPr id="1043" name="Picture 19" descr="D:\Users\Zavuch_2\Desktop\Презентация Колесников Ф.И\image (3)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198" y="3228964"/>
            <a:ext cx="4032448" cy="23954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8</Words>
  <Application>Microsoft Office PowerPoint</Application>
  <PresentationFormat>A3 (297x420 мм)</PresentationFormat>
  <Paragraphs>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7</cp:revision>
  <dcterms:created xsi:type="dcterms:W3CDTF">2017-05-08T10:24:56Z</dcterms:created>
  <dcterms:modified xsi:type="dcterms:W3CDTF">2018-12-15T04:51:44Z</dcterms:modified>
</cp:coreProperties>
</file>