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78" r:id="rId3"/>
    <p:sldId id="256" r:id="rId4"/>
    <p:sldId id="260" r:id="rId5"/>
    <p:sldId id="261" r:id="rId6"/>
    <p:sldId id="262" r:id="rId7"/>
    <p:sldId id="257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</p:sldIdLst>
  <p:sldSz cx="9144000" cy="6858000" type="screen4x3"/>
  <p:notesSz cx="6858000" cy="9144000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1644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6477000" cy="1470025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ru-RU" altLang="ru-RU" noProof="0" smtClean="0"/>
              <a:t>Образец заголовка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53340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pPr lvl="0"/>
            <a:r>
              <a:rPr lang="ru-RU" altLang="ru-RU" noProof="0" smtClean="0"/>
              <a:t>Образец подзаголовка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FA62F8-F0A0-4FE5-AB18-B34A984B7D2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6433757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108FFA8-4FD9-40AF-9E4D-CB7975D199C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7260741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86550" y="274638"/>
            <a:ext cx="200025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85800" y="274638"/>
            <a:ext cx="584835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D16A82E-8A56-4E2A-8665-A29D0D6562B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4065990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B715825-C4B9-4AC7-87CF-1B6A33F712D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211577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E22608-F8F0-4DDD-B40C-8ECA1DE6C54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071527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85800" y="1600200"/>
            <a:ext cx="39243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762500" y="1600200"/>
            <a:ext cx="39243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36501D7-3092-46EE-B155-E90969D22F7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0002350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4E82FB8-3B5A-412F-B899-126198ADE75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8559535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06E03D6-E8EA-4A5D-9189-86EEACB5BC6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1046260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588452-FD47-427E-986F-C310896CE52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6429484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B7BDABA-0F6E-4F62-8B04-B2CF677FC2C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1124629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C18161B-C849-4AE8-B304-7FA032C9AED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7625148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600200" y="274638"/>
            <a:ext cx="7086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600200"/>
            <a:ext cx="80010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/>
            </a:lvl1pPr>
          </a:lstStyle>
          <a:p>
            <a:pPr>
              <a:defRPr/>
            </a:pPr>
            <a:fld id="{44190130-D169-4391-B3FA-C9BE2B5F7CC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85" r:id="rId2"/>
    <p:sldLayoutId id="2147483686" r:id="rId3"/>
    <p:sldLayoutId id="2147483687" r:id="rId4"/>
    <p:sldLayoutId id="2147483688" r:id="rId5"/>
    <p:sldLayoutId id="2147483689" r:id="rId6"/>
    <p:sldLayoutId id="2147483690" r:id="rId7"/>
    <p:sldLayoutId id="2147483691" r:id="rId8"/>
    <p:sldLayoutId id="2147483692" r:id="rId9"/>
    <p:sldLayoutId id="2147483693" r:id="rId10"/>
    <p:sldLayoutId id="2147483694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14"/>
        </a:buBlip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822325" y="1295400"/>
            <a:ext cx="6264275" cy="4038600"/>
          </a:xfrm>
        </p:spPr>
        <p:txBody>
          <a:bodyPr/>
          <a:lstStyle/>
          <a:p>
            <a:pPr eaLnBrk="1" hangingPunct="1"/>
            <a:r>
              <a:rPr lang="ru-RU" altLang="ru-RU" b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Памяти ветерана Великой Отечественной войны</a:t>
            </a:r>
            <a:r>
              <a:rPr lang="ru-RU" altLang="ru-RU" b="1" i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altLang="ru-RU" b="1" i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b="1" i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Слесаренко Валентины Александровны</a:t>
            </a:r>
            <a:br>
              <a:rPr lang="ru-RU" altLang="ru-RU" b="1" i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3600" b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(19 мая 1924 – 7 января 2018)</a:t>
            </a:r>
          </a:p>
        </p:txBody>
      </p:sp>
      <p:sp>
        <p:nvSpPr>
          <p:cNvPr id="3075" name="Rectangle 4"/>
          <p:cNvSpPr>
            <a:spLocks noChangeArrowheads="1"/>
          </p:cNvSpPr>
          <p:nvPr/>
        </p:nvSpPr>
        <p:spPr bwMode="auto">
          <a:xfrm>
            <a:off x="1828800" y="4343400"/>
            <a:ext cx="5105400" cy="1752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Blip>
                <a:blip r:embed="rId2"/>
              </a:buBlip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>
              <a:buFontTx/>
              <a:buNone/>
            </a:pPr>
            <a:endParaRPr lang="ru-RU" altLang="ru-RU"/>
          </a:p>
        </p:txBody>
      </p:sp>
      <p:sp>
        <p:nvSpPr>
          <p:cNvPr id="3076" name="Rectangle 5"/>
          <p:cNvSpPr>
            <a:spLocks noChangeArrowheads="1"/>
          </p:cNvSpPr>
          <p:nvPr/>
        </p:nvSpPr>
        <p:spPr bwMode="auto">
          <a:xfrm>
            <a:off x="5102225" y="457200"/>
            <a:ext cx="255588" cy="708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000" b="1">
                <a:solidFill>
                  <a:schemeClr val="tx2"/>
                </a:solidFill>
              </a:rPr>
              <a:t> </a:t>
            </a:r>
            <a:r>
              <a:rPr lang="en-US" altLang="ru-RU" sz="2000" b="1">
                <a:solidFill>
                  <a:schemeClr val="tx2"/>
                </a:solidFill>
              </a:rPr>
              <a:t/>
            </a:r>
            <a:br>
              <a:rPr lang="en-US" altLang="ru-RU" sz="2000" b="1">
                <a:solidFill>
                  <a:schemeClr val="tx2"/>
                </a:solidFill>
              </a:rPr>
            </a:br>
            <a:endParaRPr lang="ru-RU" altLang="ru-RU" sz="2000" b="1">
              <a:solidFill>
                <a:schemeClr val="tx2"/>
              </a:solidFill>
            </a:endParaRPr>
          </a:p>
        </p:txBody>
      </p:sp>
      <p:pic>
        <p:nvPicPr>
          <p:cNvPr id="3077" name="Picture 6" descr="70578130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BFFFC"/>
              </a:clrFrom>
              <a:clrTo>
                <a:srgbClr val="FBFFFC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48600" y="457200"/>
            <a:ext cx="762000" cy="673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altLang="ru-RU" smtClean="0"/>
          </a:p>
        </p:txBody>
      </p:sp>
      <p:pic>
        <p:nvPicPr>
          <p:cNvPr id="12291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371600" y="152400"/>
            <a:ext cx="6456363" cy="3803650"/>
          </a:xfrm>
        </p:spPr>
      </p:pic>
      <p:sp>
        <p:nvSpPr>
          <p:cNvPr id="5" name="Прямоугольник 4"/>
          <p:cNvSpPr/>
          <p:nvPr/>
        </p:nvSpPr>
        <p:spPr>
          <a:xfrm>
            <a:off x="2819400" y="4078288"/>
            <a:ext cx="4114800" cy="211931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eaLnBrk="1" hangingPunct="1">
              <a:lnSpc>
                <a:spcPct val="107000"/>
              </a:lnSpc>
              <a:spcBef>
                <a:spcPts val="150"/>
              </a:spcBef>
              <a:spcAft>
                <a:spcPts val="150"/>
              </a:spcAft>
              <a:defRPr/>
            </a:pPr>
            <a:r>
              <a:rPr lang="ru-RU" sz="2400" b="1" i="1" dirty="0" err="1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Манжура</a:t>
            </a:r>
            <a:r>
              <a:rPr lang="ru-RU" sz="2400" b="1" i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Светлана, Плис Настя, Степаненко Вика с Валентиной Александровной.</a:t>
            </a:r>
            <a:endParaRPr lang="ru-RU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ctr" eaLnBrk="1" hangingPunct="1">
              <a:lnSpc>
                <a:spcPct val="107000"/>
              </a:lnSpc>
              <a:spcBef>
                <a:spcPts val="150"/>
              </a:spcBef>
              <a:spcAft>
                <a:spcPts val="150"/>
              </a:spcAft>
              <a:defRPr/>
            </a:pPr>
            <a:r>
              <a:rPr lang="ru-RU" sz="2400" b="1" i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5 класс, 2016 год</a:t>
            </a:r>
            <a:endParaRPr lang="ru-RU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38200" y="685800"/>
            <a:ext cx="6931025" cy="5073650"/>
          </a:xfr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Объект 3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676400" y="304800"/>
            <a:ext cx="5797550" cy="4525963"/>
          </a:xfrm>
        </p:spPr>
      </p:pic>
      <p:sp>
        <p:nvSpPr>
          <p:cNvPr id="14339" name="Прямоугольник 4"/>
          <p:cNvSpPr>
            <a:spLocks noChangeArrowheads="1"/>
          </p:cNvSpPr>
          <p:nvPr/>
        </p:nvSpPr>
        <p:spPr bwMode="auto">
          <a:xfrm>
            <a:off x="2209800" y="4830763"/>
            <a:ext cx="4648200" cy="1773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lnSpc>
                <a:spcPct val="107000"/>
              </a:lnSpc>
              <a:spcBef>
                <a:spcPts val="150"/>
              </a:spcBef>
              <a:spcAft>
                <a:spcPts val="150"/>
              </a:spcAft>
              <a:buFontTx/>
              <a:buNone/>
            </a:pPr>
            <a:r>
              <a:rPr lang="ru-RU" altLang="ru-RU" sz="2000" b="1" i="1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Малькова Татьяна Григорьевна, Саливон Миша, Бабина Аня и любимый кот Валентины Александровны.</a:t>
            </a:r>
            <a:endParaRPr lang="ru-RU" altLang="ru-RU" sz="200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 eaLnBrk="1" hangingPunct="1">
              <a:lnSpc>
                <a:spcPct val="107000"/>
              </a:lnSpc>
              <a:spcBef>
                <a:spcPts val="150"/>
              </a:spcBef>
              <a:spcAft>
                <a:spcPts val="150"/>
              </a:spcAft>
              <a:buFontTx/>
              <a:buNone/>
            </a:pPr>
            <a:r>
              <a:rPr lang="ru-RU" altLang="ru-RU" sz="2000" b="1" i="1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6 класс, 2017 год</a:t>
            </a:r>
            <a:endParaRPr lang="ru-RU" altLang="ru-RU" sz="200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lnSpc>
                <a:spcPct val="107000"/>
              </a:lnSpc>
            </a:pPr>
            <a:r>
              <a:rPr lang="ru-RU" altLang="ru-RU" b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altLang="ru-RU" b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3600" b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 материалов школьного сайта</a:t>
            </a:r>
            <a:r>
              <a:rPr lang="ru-RU" altLang="ru-RU" sz="280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altLang="ru-RU" sz="280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altLang="ru-RU" smtClean="0"/>
          </a:p>
        </p:txBody>
      </p:sp>
      <p:sp>
        <p:nvSpPr>
          <p:cNvPr id="15363" name="Объект 2"/>
          <p:cNvSpPr>
            <a:spLocks noGrp="1"/>
          </p:cNvSpPr>
          <p:nvPr>
            <p:ph idx="1"/>
          </p:nvPr>
        </p:nvSpPr>
        <p:spPr>
          <a:xfrm>
            <a:off x="381000" y="1295400"/>
            <a:ext cx="7391400" cy="5410200"/>
          </a:xfrm>
        </p:spPr>
        <p:txBody>
          <a:bodyPr/>
          <a:lstStyle/>
          <a:p>
            <a:pPr indent="0" algn="just" eaLnBrk="1" hangingPunct="1">
              <a:lnSpc>
                <a:spcPct val="107000"/>
              </a:lnSpc>
              <a:buFontTx/>
              <a:buNone/>
            </a:pPr>
            <a:r>
              <a:rPr lang="ru-RU" altLang="ru-RU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февраля в канун празднования Дня Защитника Отечества учащиеся 6 «А» класса пришли в гости к ветерану Великой Отечественной войны Слесаренко Валентине Александровне. Свои поздравления ребята вместе с классным руководителем Малькой Татьяной Григорьевной оформили в виде газеты, на которой поместили фотоматериалы героического прошлого Валентины Александровны. Ветеран рассказала ребятам о том, как воевала три с половиной года связисткой. До сих пор руки Валентины Александровны помнят азбуку Морзе, при помощи которой она показала, как «звучит» имя «Валя». </a:t>
            </a:r>
            <a:endParaRPr lang="ru-RU" altLang="ru-RU" sz="2400" smtClean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0" eaLnBrk="1" hangingPunct="1">
              <a:buFontTx/>
              <a:buNone/>
            </a:pPr>
            <a:endParaRPr lang="ru-RU" altLang="ru-RU" smtClean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Объект 2"/>
          <p:cNvSpPr>
            <a:spLocks noGrp="1"/>
          </p:cNvSpPr>
          <p:nvPr>
            <p:ph idx="1"/>
          </p:nvPr>
        </p:nvSpPr>
        <p:spPr>
          <a:xfrm>
            <a:off x="381000" y="457200"/>
            <a:ext cx="7391400" cy="6019800"/>
          </a:xfrm>
        </p:spPr>
        <p:txBody>
          <a:bodyPr/>
          <a:lstStyle/>
          <a:p>
            <a:pPr indent="0" algn="just" eaLnBrk="1" hangingPunct="1">
              <a:lnSpc>
                <a:spcPct val="107000"/>
              </a:lnSpc>
              <a:spcAft>
                <a:spcPts val="800"/>
              </a:spcAft>
              <a:buFontTx/>
              <a:buNone/>
            </a:pPr>
            <a:r>
              <a:rPr lang="ru-RU" altLang="ru-RU" sz="2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«Из вооружения у меня был карабин. Паёк получала наравне с мужчинами, табак и табакокурительную бумагу обменивала у бойцов на патроны, а потом им же их и отдавала», - вспоминает Валентина Александровна. Она пожелала ребятам хорошо учиться и беречь военную тайну. «Вот из-за такой военной тайны однажды чуть не угодила под расстрел….Выдержала жестокие допросы», - с горечью говорит ветеран. </a:t>
            </a:r>
            <a:endParaRPr lang="ru-RU" altLang="ru-RU" sz="2000" smtClean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0" algn="just" eaLnBrk="1" hangingPunct="1">
              <a:lnSpc>
                <a:spcPct val="107000"/>
              </a:lnSpc>
              <a:spcAft>
                <a:spcPts val="800"/>
              </a:spcAft>
              <a:buFontTx/>
              <a:buNone/>
            </a:pPr>
            <a:r>
              <a:rPr lang="ru-RU" altLang="ru-RU" sz="2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Расспросили учащиеся Валентину Александровну о том, чем занималась она после войны. Нашему ветерану уже 93 года, глаза почти ничего не видят, передвигается с трудом при помощи палочки, но, несмотря на это, она очень любит жизнь, людей, дорожит каждым прожитым днём, интересуется происходящим, читает газеты. </a:t>
            </a:r>
            <a:endParaRPr lang="ru-RU" altLang="ru-RU" sz="2000" smtClean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indent="0" algn="just" eaLnBrk="1" hangingPunct="1">
              <a:lnSpc>
                <a:spcPct val="107000"/>
              </a:lnSpc>
              <a:spcAft>
                <a:spcPts val="800"/>
              </a:spcAft>
              <a:buFontTx/>
              <a:buNone/>
            </a:pPr>
            <a:r>
              <a:rPr lang="ru-RU" altLang="ru-RU" sz="2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Дети вручили Валентине Александровне торт в честь праздника и пожелали этой стойкой женщине крепкого здоровья. </a:t>
            </a:r>
            <a:endParaRPr lang="ru-RU" altLang="ru-RU" sz="2000" smtClean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indent="0" eaLnBrk="1" hangingPunct="1"/>
            <a:endParaRPr lang="ru-RU" altLang="ru-RU" smtClean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57200" y="533400"/>
            <a:ext cx="7426325" cy="4876800"/>
          </a:xfr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01613" y="533400"/>
            <a:ext cx="4038600" cy="6096000"/>
          </a:xfrm>
        </p:spPr>
        <p:txBody>
          <a:bodyPr/>
          <a:lstStyle/>
          <a:p>
            <a:pPr marL="0" indent="0" algn="ctr" eaLnBrk="1" hangingPunct="1">
              <a:lnSpc>
                <a:spcPct val="107000"/>
              </a:lnSpc>
              <a:spcBef>
                <a:spcPts val="150"/>
              </a:spcBef>
              <a:spcAft>
                <a:spcPts val="150"/>
              </a:spcAft>
              <a:buFontTx/>
              <a:buNone/>
              <a:defRPr/>
            </a:pPr>
            <a:r>
              <a:rPr lang="ru-RU" sz="3000" b="1" i="1" dirty="0" smtClean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Поздравления с Днём Защитника Отечества. Хоменко Саша, Демьяненко Аня, Плис Настя, Степаненко Вика и </a:t>
            </a:r>
            <a:r>
              <a:rPr lang="ru-RU" sz="3000" b="1" i="1" dirty="0" err="1" smtClean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Скачкова</a:t>
            </a:r>
            <a:r>
              <a:rPr lang="ru-RU" sz="3000" b="1" i="1" dirty="0" smtClean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Диана слушают воспоминания Валентины Александровны. 2017 год</a:t>
            </a:r>
            <a:endParaRPr lang="ru-RU" sz="3000" dirty="0" smtClean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eaLnBrk="1" hangingPunct="1">
              <a:defRPr/>
            </a:pPr>
            <a:endParaRPr lang="ru-RU" dirty="0" smtClean="0"/>
          </a:p>
        </p:txBody>
      </p:sp>
      <p:pic>
        <p:nvPicPr>
          <p:cNvPr id="18435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40213" y="304800"/>
            <a:ext cx="4283075" cy="3352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62000" y="457200"/>
            <a:ext cx="5484813" cy="6088063"/>
          </a:xfr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35025" y="230188"/>
            <a:ext cx="3898900" cy="2971800"/>
          </a:xfrm>
        </p:spPr>
      </p:pic>
      <p:pic>
        <p:nvPicPr>
          <p:cNvPr id="20483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8600" y="3505200"/>
            <a:ext cx="4121150" cy="3148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4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33925" y="914400"/>
            <a:ext cx="3890963" cy="2973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1000" y="457200"/>
            <a:ext cx="3733800" cy="5668963"/>
          </a:xfrm>
        </p:spPr>
        <p:txBody>
          <a:bodyPr/>
          <a:lstStyle/>
          <a:p>
            <a:pPr indent="0" algn="ctr" eaLnBrk="1" hangingPunct="1">
              <a:lnSpc>
                <a:spcPct val="107000"/>
              </a:lnSpc>
              <a:spcBef>
                <a:spcPts val="150"/>
              </a:spcBef>
              <a:spcAft>
                <a:spcPts val="150"/>
              </a:spcAft>
              <a:buFontTx/>
              <a:buNone/>
              <a:defRPr/>
            </a:pPr>
            <a:r>
              <a:rPr lang="ru-RU" sz="2600" b="1" i="1" dirty="0" smtClean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гостях у Валентины Александровны Хоменко Саша, Демьяненко Аня, Плис Настя, Денисов Рома, Степаненко Вика. Поздравление с 94-летием. </a:t>
            </a:r>
            <a:endParaRPr lang="ru-RU" sz="2600" dirty="0" smtClean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0" algn="ctr" eaLnBrk="1" hangingPunct="1">
              <a:lnSpc>
                <a:spcPct val="107000"/>
              </a:lnSpc>
              <a:spcBef>
                <a:spcPts val="150"/>
              </a:spcBef>
              <a:spcAft>
                <a:spcPts val="150"/>
              </a:spcAft>
              <a:buFontTx/>
              <a:buNone/>
              <a:defRPr/>
            </a:pPr>
            <a:r>
              <a:rPr lang="ru-RU" sz="2600" b="1" i="1" dirty="0" smtClean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6 класс, 2017 год. </a:t>
            </a:r>
          </a:p>
          <a:p>
            <a:pPr indent="0" algn="ctr" eaLnBrk="1" hangingPunct="1">
              <a:lnSpc>
                <a:spcPct val="107000"/>
              </a:lnSpc>
              <a:spcBef>
                <a:spcPts val="150"/>
              </a:spcBef>
              <a:spcAft>
                <a:spcPts val="150"/>
              </a:spcAft>
              <a:buFontTx/>
              <a:buNone/>
              <a:defRPr/>
            </a:pPr>
            <a:r>
              <a:rPr lang="ru-RU" sz="2800" b="1" i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Эта встреча была последней…</a:t>
            </a:r>
            <a:endParaRPr lang="ru-RU" sz="2800" dirty="0" smtClean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eaLnBrk="1" hangingPunct="1">
              <a:buFontTx/>
              <a:buNone/>
              <a:defRPr/>
            </a:pPr>
            <a:endParaRPr lang="ru-RU" sz="2600" dirty="0" smtClean="0"/>
          </a:p>
        </p:txBody>
      </p:sp>
      <p:pic>
        <p:nvPicPr>
          <p:cNvPr id="21507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103688" y="76200"/>
            <a:ext cx="4770437" cy="3643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Заголовок 1"/>
          <p:cNvSpPr>
            <a:spLocks noGrp="1"/>
          </p:cNvSpPr>
          <p:nvPr>
            <p:ph type="title"/>
          </p:nvPr>
        </p:nvSpPr>
        <p:spPr>
          <a:xfrm>
            <a:off x="685800" y="274638"/>
            <a:ext cx="8001000" cy="1143000"/>
          </a:xfrm>
        </p:spPr>
        <p:txBody>
          <a:bodyPr/>
          <a:lstStyle/>
          <a:p>
            <a:r>
              <a:rPr lang="ru-RU" altLang="ru-RU" sz="4000" b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Муниципальный конкурс «Герои Кубани»</a:t>
            </a:r>
          </a:p>
        </p:txBody>
      </p:sp>
      <p:sp>
        <p:nvSpPr>
          <p:cNvPr id="4099" name="Объект 2"/>
          <p:cNvSpPr>
            <a:spLocks noGrp="1"/>
          </p:cNvSpPr>
          <p:nvPr>
            <p:ph idx="1"/>
          </p:nvPr>
        </p:nvSpPr>
        <p:spPr>
          <a:xfrm>
            <a:off x="685800" y="1600200"/>
            <a:ext cx="7010400" cy="4525963"/>
          </a:xfrm>
        </p:spPr>
        <p:txBody>
          <a:bodyPr/>
          <a:lstStyle/>
          <a:p>
            <a:pPr marL="0" indent="0" algn="ctr">
              <a:buFontTx/>
              <a:buNone/>
            </a:pPr>
            <a:r>
              <a:rPr lang="ru-RU" altLang="ru-RU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Номинация «Рассказ о герое войны»</a:t>
            </a:r>
          </a:p>
          <a:p>
            <a:pPr marL="0" indent="0" algn="r">
              <a:lnSpc>
                <a:spcPct val="107000"/>
              </a:lnSpc>
              <a:buFontTx/>
              <a:buNone/>
            </a:pPr>
            <a:r>
              <a:rPr lang="ru-RU" altLang="ru-RU" sz="240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Коллективная работа учащихся 7 «А» класса</a:t>
            </a:r>
            <a:endParaRPr lang="ru-RU" altLang="ru-RU" sz="2400" smtClean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r">
              <a:lnSpc>
                <a:spcPct val="107000"/>
              </a:lnSpc>
              <a:buFontTx/>
              <a:buNone/>
            </a:pPr>
            <a:r>
              <a:rPr lang="ru-RU" altLang="ru-RU" sz="240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МБОУ СОШ № 44 имени Ф.А.Щербины</a:t>
            </a:r>
            <a:endParaRPr lang="ru-RU" altLang="ru-RU" sz="2400" smtClean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r">
              <a:lnSpc>
                <a:spcPct val="107000"/>
              </a:lnSpc>
              <a:buFontTx/>
              <a:buNone/>
            </a:pPr>
            <a:r>
              <a:rPr lang="ru-RU" altLang="ru-RU" sz="240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станицы Новодеревянковская</a:t>
            </a:r>
            <a:endParaRPr lang="ru-RU" altLang="ru-RU" sz="2400" smtClean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r">
              <a:lnSpc>
                <a:spcPct val="107000"/>
              </a:lnSpc>
              <a:buFontTx/>
              <a:buNone/>
            </a:pPr>
            <a:r>
              <a:rPr lang="ru-RU" altLang="ru-RU" sz="2400" b="1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Руководитель : </a:t>
            </a:r>
            <a:endParaRPr lang="ru-RU" altLang="ru-RU" sz="2400" smtClean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r">
              <a:lnSpc>
                <a:spcPct val="107000"/>
              </a:lnSpc>
              <a:buFontTx/>
              <a:buNone/>
            </a:pPr>
            <a:r>
              <a:rPr lang="ru-RU" altLang="ru-RU" sz="240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Малькова Татьяна Григорьевна,</a:t>
            </a:r>
            <a:endParaRPr lang="ru-RU" altLang="ru-RU" sz="2400" smtClean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r">
              <a:lnSpc>
                <a:spcPct val="107000"/>
              </a:lnSpc>
              <a:buFontTx/>
              <a:buNone/>
            </a:pPr>
            <a:r>
              <a:rPr lang="ru-RU" altLang="ru-RU" sz="240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учитель русского языка и литературы,</a:t>
            </a:r>
            <a:endParaRPr lang="ru-RU" altLang="ru-RU" sz="2400" smtClean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r">
              <a:lnSpc>
                <a:spcPct val="107000"/>
              </a:lnSpc>
              <a:buFontTx/>
              <a:buNone/>
            </a:pPr>
            <a:r>
              <a:rPr lang="ru-RU" altLang="ru-RU" sz="240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классный руководитель 7 «А» класса</a:t>
            </a:r>
            <a:endParaRPr lang="ru-RU" altLang="ru-RU" sz="2400" smtClean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FontTx/>
              <a:buNone/>
            </a:pPr>
            <a:endParaRPr lang="ru-RU" altLang="ru-RU" smtClean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1000" y="228600"/>
            <a:ext cx="7010400" cy="6324600"/>
          </a:xfrm>
        </p:spPr>
        <p:txBody>
          <a:bodyPr/>
          <a:lstStyle/>
          <a:p>
            <a:pPr indent="0" algn="just" eaLnBrk="1" hangingPunct="1">
              <a:lnSpc>
                <a:spcPct val="107000"/>
              </a:lnSpc>
              <a:spcBef>
                <a:spcPts val="150"/>
              </a:spcBef>
              <a:spcAft>
                <a:spcPts val="150"/>
              </a:spcAft>
              <a:buFontTx/>
              <a:buNone/>
              <a:defRPr/>
            </a:pPr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 времени своя память… Память о событиях Великой Отечественной войны, о ветеранах священна, она неподвластна забвению. Мы, живущие в XXI веке, обязаны их помнить ради всех людей, которые жили, живут и будут жить на нашей земле. </a:t>
            </a:r>
            <a:endParaRPr lang="ru-RU" sz="1800" dirty="0" smtClean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0" algn="ctr" eaLnBrk="1" hangingPunct="1">
              <a:lnSpc>
                <a:spcPct val="107000"/>
              </a:lnSpc>
              <a:spcBef>
                <a:spcPts val="150"/>
              </a:spcBef>
              <a:spcAft>
                <a:spcPts val="150"/>
              </a:spcAft>
              <a:buFontTx/>
              <a:buNone/>
              <a:defRPr/>
            </a:pPr>
            <a:r>
              <a:rPr lang="ru-RU" sz="2800" b="1" i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Вас уж с нами нет, а мы не верим…</a:t>
            </a:r>
            <a:br>
              <a:rPr lang="ru-RU" sz="2800" b="1" i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800" b="1" i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   Любить и помнить будем мы всегда,</a:t>
            </a:r>
          </a:p>
          <a:p>
            <a:pPr indent="0" algn="ctr" eaLnBrk="1" hangingPunct="1">
              <a:lnSpc>
                <a:spcPct val="107000"/>
              </a:lnSpc>
              <a:spcBef>
                <a:spcPts val="150"/>
              </a:spcBef>
              <a:spcAft>
                <a:spcPts val="150"/>
              </a:spcAft>
              <a:buFontTx/>
              <a:buNone/>
              <a:defRPr/>
            </a:pPr>
            <a:r>
              <a:rPr lang="ru-RU" sz="2800" b="1" i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 не утихнет боль от той потери,</a:t>
            </a:r>
            <a:endParaRPr lang="ru-RU" sz="2800" dirty="0" smtClean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0" algn="ctr" eaLnBrk="1" hangingPunct="1">
              <a:lnSpc>
                <a:spcPct val="107000"/>
              </a:lnSpc>
              <a:spcBef>
                <a:spcPts val="150"/>
              </a:spcBef>
              <a:spcAft>
                <a:spcPts val="150"/>
              </a:spcAft>
              <a:buFontTx/>
              <a:buNone/>
              <a:defRPr/>
            </a:pPr>
            <a:r>
              <a:rPr lang="ru-RU" sz="2800" b="1" i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 сердце не забудет никогда.</a:t>
            </a:r>
            <a:r>
              <a:rPr lang="ru-RU" sz="2800" i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2800" i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sz="2800" dirty="0" smtClean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eaLnBrk="1" hangingPunct="1">
              <a:defRPr/>
            </a:pPr>
            <a:endParaRPr lang="ru-RU" dirty="0" smtClean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Заголовок 1"/>
          <p:cNvSpPr>
            <a:spLocks noGrp="1"/>
          </p:cNvSpPr>
          <p:nvPr>
            <p:ph type="title"/>
          </p:nvPr>
        </p:nvSpPr>
        <p:spPr>
          <a:xfrm>
            <a:off x="838200" y="274638"/>
            <a:ext cx="7848600" cy="3078162"/>
          </a:xfrm>
        </p:spPr>
        <p:txBody>
          <a:bodyPr/>
          <a:lstStyle/>
          <a:p>
            <a:pPr eaLnBrk="1" hangingPunct="1"/>
            <a:r>
              <a:rPr lang="ru-RU" altLang="ru-RU" b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Слесаренко Валентина Александровна</a:t>
            </a:r>
            <a:r>
              <a:rPr lang="ru-RU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Помним…Чтим…Любим…</a:t>
            </a:r>
            <a:br>
              <a:rPr lang="ru-RU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altLang="ru-RU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3555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447800" y="2590800"/>
            <a:ext cx="4535488" cy="3451225"/>
          </a:xfr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62000" y="533400"/>
            <a:ext cx="7596188" cy="3360738"/>
          </a:xfrm>
        </p:spPr>
      </p:pic>
      <p:sp>
        <p:nvSpPr>
          <p:cNvPr id="24579" name="Прямоугольник 1"/>
          <p:cNvSpPr>
            <a:spLocks noChangeArrowheads="1"/>
          </p:cNvSpPr>
          <p:nvPr/>
        </p:nvSpPr>
        <p:spPr bwMode="auto">
          <a:xfrm rot="10800000" flipV="1">
            <a:off x="2209800" y="3943350"/>
            <a:ext cx="4648200" cy="1895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449263">
              <a:spcBef>
                <a:spcPct val="20000"/>
              </a:spcBef>
              <a:buBlip>
                <a:blip r:embed="rId3"/>
              </a:buBlip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lnSpc>
                <a:spcPct val="107000"/>
              </a:lnSpc>
              <a:spcBef>
                <a:spcPts val="150"/>
              </a:spcBef>
              <a:spcAft>
                <a:spcPts val="150"/>
              </a:spcAft>
              <a:buFontTx/>
              <a:buNone/>
            </a:pPr>
            <a:r>
              <a:rPr lang="ru-RU" altLang="ru-RU" sz="3600" b="1" i="1">
                <a:solidFill>
                  <a:srgbClr val="C00000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Ветеран жив, </a:t>
            </a:r>
            <a:endParaRPr lang="ru-RU" altLang="ru-RU" sz="3600" i="1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Bef>
                <a:spcPts val="150"/>
              </a:spcBef>
              <a:spcAft>
                <a:spcPts val="150"/>
              </a:spcAft>
              <a:buFontTx/>
              <a:buNone/>
            </a:pPr>
            <a:r>
              <a:rPr lang="ru-RU" altLang="ru-RU" sz="3600" b="1" i="1">
                <a:solidFill>
                  <a:srgbClr val="C00000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пока жива память о нём!</a:t>
            </a:r>
            <a:endParaRPr lang="ru-RU" altLang="ru-RU" sz="3600" i="1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685800"/>
            <a:ext cx="7467600" cy="1905000"/>
          </a:xfrm>
        </p:spPr>
        <p:txBody>
          <a:bodyPr/>
          <a:lstStyle/>
          <a:p>
            <a:pPr indent="457200" eaLnBrk="1" hangingPunct="1">
              <a:lnSpc>
                <a:spcPct val="107000"/>
              </a:lnSpc>
              <a:spcBef>
                <a:spcPts val="150"/>
              </a:spcBef>
              <a:spcAft>
                <a:spcPts val="150"/>
              </a:spcAft>
            </a:pPr>
            <a:r>
              <a:rPr lang="ru-RU" altLang="ru-RU" b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altLang="ru-RU" b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b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Военная молодость Валентины Александровны</a:t>
            </a:r>
            <a:r>
              <a:rPr lang="ru-RU" altLang="ru-RU" sz="280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altLang="ru-RU" sz="280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altLang="ru-RU" smtClean="0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2438400"/>
            <a:ext cx="6705600" cy="3733800"/>
          </a:xfrm>
        </p:spPr>
        <p:txBody>
          <a:bodyPr/>
          <a:lstStyle/>
          <a:p>
            <a:pPr algn="just" eaLnBrk="1" hangingPunct="1"/>
            <a:r>
              <a:rPr lang="ru-RU" altLang="ru-RU" sz="2400" smtClean="0">
                <a:latin typeface="Times New Roman" panose="02020603050405020304" pitchFamily="18" charset="0"/>
                <a:cs typeface="Calibri" panose="020F0502020204030204" pitchFamily="34" charset="0"/>
              </a:rPr>
              <a:t>Юные годы Валентины Александровны, как и многих ее сверстников, не были безоблачными: довелось пережить самую жестокую и кровопролитную войну. С самого начала войны молодые девчата бегали в Новоминской военный комиссариат с просьбой идти воевать на фронт. Судьба Валентины Александровны сложилась так, что из класса, прямо со школьной скамьи, не закончив школу, ее призвали на фронт 20 февраля 1942 года. </a:t>
            </a:r>
            <a:endParaRPr lang="ru-RU" altLang="ru-RU" sz="240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304800"/>
            <a:ext cx="7010400" cy="6096000"/>
          </a:xfrm>
        </p:spPr>
        <p:txBody>
          <a:bodyPr/>
          <a:lstStyle/>
          <a:p>
            <a:pPr indent="0" algn="just" eaLnBrk="1" hangingPunct="1">
              <a:lnSpc>
                <a:spcPct val="107000"/>
              </a:lnSpc>
              <a:spcBef>
                <a:spcPts val="150"/>
              </a:spcBef>
              <a:spcAft>
                <a:spcPts val="150"/>
              </a:spcAft>
              <a:buFontTx/>
              <a:buNone/>
              <a:defRPr/>
            </a:pPr>
            <a:endParaRPr lang="ru-RU" sz="2800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0" algn="just" eaLnBrk="1" hangingPunct="1">
              <a:lnSpc>
                <a:spcPct val="107000"/>
              </a:lnSpc>
              <a:spcBef>
                <a:spcPts val="150"/>
              </a:spcBef>
              <a:spcAft>
                <a:spcPts val="150"/>
              </a:spcAft>
              <a:buFontTx/>
              <a:buNone/>
              <a:defRPr/>
            </a:pPr>
            <a:r>
              <a:rPr lang="ru-RU" sz="28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Сразу же попала служить в 34 отдельный батальон связи в звании ефрейтора. В роте было 4 связиста-девушки. Свои знания и опыт они передавали вновь прибывшим, среди которых была и наша Валентина Александровна. Многие тысячи славных советских патриоток, по зову сердца пришедшие в войска связи, наравне со связистами–мужчинами несли трудную солдатскую службу, делали все, чтобы обеспечить бесперебойную связь в боевой обстановке.</a:t>
            </a:r>
            <a:endParaRPr lang="ru-RU" sz="2800" dirty="0" smtClean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eaLnBrk="1" hangingPunct="1">
              <a:buFontTx/>
              <a:buNone/>
              <a:defRPr/>
            </a:pPr>
            <a:endParaRPr lang="ru-RU" altLang="ru-RU" dirty="0" smtClean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81000"/>
            <a:ext cx="7391400" cy="1143000"/>
          </a:xfrm>
        </p:spPr>
        <p:txBody>
          <a:bodyPr/>
          <a:lstStyle/>
          <a:p>
            <a:pPr indent="449263" eaLnBrk="1" hangingPunct="1">
              <a:lnSpc>
                <a:spcPct val="107000"/>
              </a:lnSpc>
              <a:spcBef>
                <a:spcPts val="150"/>
              </a:spcBef>
              <a:spcAft>
                <a:spcPts val="150"/>
              </a:spcAft>
            </a:pPr>
            <a:r>
              <a:rPr lang="ru-RU" altLang="ru-RU" sz="3200" b="1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altLang="ru-RU" sz="3200" b="1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altLang="ru-RU" sz="3200" b="1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Слесаренко Валентина Александровна справа</a:t>
            </a:r>
            <a:r>
              <a:rPr lang="ru-RU" altLang="ru-RU" sz="320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altLang="ru-RU" sz="320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altLang="ru-RU" sz="3200" b="1" smtClean="0"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7171" name="Рисунок 5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0500" y="1504950"/>
            <a:ext cx="3962400" cy="4949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152900" y="1504950"/>
            <a:ext cx="3852863" cy="4895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81000" y="457200"/>
            <a:ext cx="7391400" cy="6019800"/>
          </a:xfrm>
        </p:spPr>
        <p:txBody>
          <a:bodyPr/>
          <a:lstStyle/>
          <a:p>
            <a:pPr indent="449263" algn="just" eaLnBrk="1" hangingPunct="1">
              <a:lnSpc>
                <a:spcPct val="107000"/>
              </a:lnSpc>
              <a:spcBef>
                <a:spcPts val="150"/>
              </a:spcBef>
              <a:spcAft>
                <a:spcPts val="150"/>
              </a:spcAft>
            </a:pPr>
            <a:r>
              <a:rPr lang="ru-RU" altLang="ru-RU" sz="28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Нелегким выдался 1942 год, часто попадали в окружение, и чтобы выйти из него, нужна была связь. И ее обеспечивали девушки-связисты. Работать приходилось на износ. Отдыхали мало, испытывали недостаток в питании, голодали, мерзли. Валентине Александровне на всю жизнь запомнились тяжелые, ожесточенные бои за оборону Кавказа. Южный фронт, северная группа войск закавказского фронта, Северо - кавказский фронт, 2-й Белорусский фронт, отдельная Приморская армия - всё это она прошла…</a:t>
            </a:r>
            <a:endParaRPr lang="ru-RU" altLang="ru-RU" sz="2800" smtClean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263" eaLnBrk="1" hangingPunct="1">
              <a:spcBef>
                <a:spcPct val="0"/>
              </a:spcBef>
              <a:buFontTx/>
              <a:buNone/>
            </a:pPr>
            <a:endParaRPr lang="ru-RU" altLang="ru-RU" sz="240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81000" y="533400"/>
            <a:ext cx="7391400" cy="5592763"/>
          </a:xfrm>
        </p:spPr>
        <p:txBody>
          <a:bodyPr/>
          <a:lstStyle/>
          <a:p>
            <a:pPr indent="0" algn="just" eaLnBrk="1" hangingPunct="1">
              <a:lnSpc>
                <a:spcPct val="107000"/>
              </a:lnSpc>
              <a:spcBef>
                <a:spcPts val="150"/>
              </a:spcBef>
              <a:spcAft>
                <a:spcPts val="150"/>
              </a:spcAft>
              <a:buFontTx/>
              <a:buNone/>
            </a:pPr>
            <a:r>
              <a:rPr lang="ru-RU" altLang="ru-RU" sz="240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Наш ветеран в годы войны работала на маленьких радиостанциях и держала связь с разведчиками, заброшенными в тыл противника. Разведчики передавали им достоверные секретные сведения о расположении фашистов. Помогали лучше организовать оборону и наступление с меньшими потерями, спасали жизнь нашим бойцам. Наравне с солдатами мерзли в окопах. В ледяной воде форсировали реки. Часто рисковали жизнью, ведь до смерти был один шаг. За свой многолетний доб­росовестный труд заслужила множество наград и благодарностей: Орден Отечественной войны, медаль «За оборону Кавказа», юбилейные медали.</a:t>
            </a:r>
            <a:endParaRPr lang="ru-RU" altLang="ru-RU" sz="2400" smtClean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0" eaLnBrk="1" hangingPunct="1"/>
            <a:endParaRPr lang="ru-RU" altLang="ru-RU" smtClean="0"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52400" y="533400"/>
            <a:ext cx="3733800" cy="5592763"/>
          </a:xfrm>
        </p:spPr>
        <p:txBody>
          <a:bodyPr/>
          <a:lstStyle/>
          <a:p>
            <a:pPr indent="0" algn="just" eaLnBrk="1" hangingPunct="1">
              <a:lnSpc>
                <a:spcPct val="107000"/>
              </a:lnSpc>
              <a:spcBef>
                <a:spcPts val="150"/>
              </a:spcBef>
              <a:spcAft>
                <a:spcPts val="150"/>
              </a:spcAft>
              <a:buFontTx/>
              <a:buNone/>
              <a:defRPr/>
            </a:pPr>
            <a:r>
              <a:rPr lang="ru-RU" sz="20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мирное послевоенное время Валентина Александровна работала воспитателем в </a:t>
            </a:r>
            <a:r>
              <a:rPr lang="ru-RU" sz="2000" dirty="0" err="1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новодеревянковском</a:t>
            </a:r>
            <a:r>
              <a:rPr lang="ru-RU" sz="20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детском доме, потом продавцом в сельпо. До пенсии трудилась по специальности плановиком – экономистом. И конечно же, всегда принимала участие во всех мероприятиях, посвящённых Победе в Великой Отечественной войне. Каждая встреча с ветеранами была для неё незабываемой.</a:t>
            </a:r>
            <a:endParaRPr lang="ru-RU" sz="2000" dirty="0" smtClean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eaLnBrk="1" hangingPunct="1">
              <a:defRPr/>
            </a:pPr>
            <a:endParaRPr lang="ru-RU" dirty="0" smtClean="0"/>
          </a:p>
        </p:txBody>
      </p:sp>
      <p:pic>
        <p:nvPicPr>
          <p:cNvPr id="10243" name="Рисунок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883025" y="228600"/>
            <a:ext cx="4956175" cy="3733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Заголовок 1"/>
          <p:cNvSpPr>
            <a:spLocks noGrp="1"/>
          </p:cNvSpPr>
          <p:nvPr>
            <p:ph type="title"/>
          </p:nvPr>
        </p:nvSpPr>
        <p:spPr>
          <a:xfrm>
            <a:off x="914400" y="274638"/>
            <a:ext cx="8001000" cy="1143000"/>
          </a:xfrm>
        </p:spPr>
        <p:txBody>
          <a:bodyPr/>
          <a:lstStyle/>
          <a:p>
            <a:pPr algn="l" eaLnBrk="1" hangingPunct="1">
              <a:lnSpc>
                <a:spcPct val="107000"/>
              </a:lnSpc>
              <a:spcBef>
                <a:spcPts val="150"/>
              </a:spcBef>
              <a:spcAft>
                <a:spcPts val="150"/>
              </a:spcAft>
            </a:pPr>
            <a:r>
              <a:rPr lang="ru-RU" altLang="ru-RU" sz="2800" b="1" smtClean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Наши незабываемые встречи</a:t>
            </a:r>
            <a:r>
              <a:rPr lang="ru-RU" altLang="ru-RU" sz="280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altLang="ru-RU" sz="2800" b="1" smtClean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 Валентиной Александровной, воспоминания ветерана</a:t>
            </a:r>
            <a:endParaRPr lang="ru-RU" altLang="ru-RU" sz="2800" smtClean="0"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1267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6113" y="1360488"/>
            <a:ext cx="6211887" cy="4583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72</TotalTime>
  <Words>635</Words>
  <Application>Microsoft Office PowerPoint</Application>
  <PresentationFormat>Экран (4:3)</PresentationFormat>
  <Paragraphs>40</Paragraphs>
  <Slides>22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7" baseType="lpstr">
      <vt:lpstr>Arial</vt:lpstr>
      <vt:lpstr>Calibri</vt:lpstr>
      <vt:lpstr>Comic Sans MS</vt:lpstr>
      <vt:lpstr>Times New Roman</vt:lpstr>
      <vt:lpstr>Оформление по умолчанию</vt:lpstr>
      <vt:lpstr>Памяти ветерана Великой Отечественной войны Слесаренко Валентины Александровны (19 мая 1924 – 7 января 2018)</vt:lpstr>
      <vt:lpstr>Муниципальный конкурс «Герои Кубани»</vt:lpstr>
      <vt:lpstr> Военная молодость Валентины Александровны </vt:lpstr>
      <vt:lpstr>Презентация PowerPoint</vt:lpstr>
      <vt:lpstr> Слесаренко Валентина Александровна справа </vt:lpstr>
      <vt:lpstr>Презентация PowerPoint</vt:lpstr>
      <vt:lpstr>Презентация PowerPoint</vt:lpstr>
      <vt:lpstr>Презентация PowerPoint</vt:lpstr>
      <vt:lpstr>Наши незабываемые встречи с Валентиной Александровной, воспоминания ветерана</vt:lpstr>
      <vt:lpstr>Презентация PowerPoint</vt:lpstr>
      <vt:lpstr>Презентация PowerPoint</vt:lpstr>
      <vt:lpstr>Презентация PowerPoint</vt:lpstr>
      <vt:lpstr> Из материалов школьного сайта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Слесаренко Валентина Александровна Помним…Чтим…Любим… 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NikolayHAOS</dc:creator>
  <cp:lastModifiedBy>Пользователь Windows</cp:lastModifiedBy>
  <cp:revision>11</cp:revision>
  <cp:lastPrinted>1601-01-01T00:00:00Z</cp:lastPrinted>
  <dcterms:created xsi:type="dcterms:W3CDTF">1601-01-01T00:00:00Z</dcterms:created>
  <dcterms:modified xsi:type="dcterms:W3CDTF">2018-12-15T04:53:45Z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